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Incomplete documentation</c:v>
                </c:pt>
                <c:pt idx="1">
                  <c:v>Mistakes in Bills</c:v>
                </c:pt>
                <c:pt idx="2">
                  <c:v>Non-Availability of Budget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48</c:v>
                </c:pt>
                <c:pt idx="1">
                  <c:v>39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7-47B9-80A6-B8D705E79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30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246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8080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68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5537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1234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6812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986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752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063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927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50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591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505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984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146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2C56-2520-4466-B161-60F105478511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421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CBEE-9CF9-AC33-1267-DC88B868B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IN" sz="1800" b="0" i="0" u="none" strike="noStrike" baseline="0" dirty="0">
                <a:solidFill>
                  <a:srgbClr val="000000"/>
                </a:solidFill>
              </a:rPr>
            </a:br>
            <a:r>
              <a:rPr lang="en-IN" sz="1800" b="0" i="0" u="none" strike="noStrike" baseline="0" dirty="0">
                <a:solidFill>
                  <a:srgbClr val="000000"/>
                </a:solidFill>
              </a:rPr>
              <a:t> </a:t>
            </a:r>
            <a:br>
              <a:rPr lang="en-IN" sz="1800" b="0" i="0" u="none" strike="noStrike" baseline="0" dirty="0">
                <a:solidFill>
                  <a:srgbClr val="000000"/>
                </a:solidFill>
              </a:rPr>
            </a:br>
            <a:br>
              <a:rPr lang="en-IN" sz="1800" b="0" i="0" u="none" strike="noStrike" baseline="0" dirty="0">
                <a:solidFill>
                  <a:srgbClr val="000000"/>
                </a:solidFill>
              </a:rPr>
            </a:br>
            <a:r>
              <a:rPr lang="en-IN" sz="4800" b="0" i="0" u="none" strike="noStrike" baseline="0" dirty="0">
                <a:solidFill>
                  <a:srgbClr val="000000"/>
                </a:solidFill>
                <a:latin typeface="a Apple Tea" panose="02000503000000000000" pitchFamily="50" charset="0"/>
              </a:rPr>
              <a:t>Return of Bills</a:t>
            </a:r>
            <a:br>
              <a:rPr lang="en-IN" sz="1800" b="0" i="0" u="none" strike="noStrike" baseline="0" dirty="0">
                <a:solidFill>
                  <a:srgbClr val="000000"/>
                </a:solidFill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5480A-B35E-588A-C3C7-A49AFFDEF0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Created by: infomax Student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3105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86AEF-2651-0133-A1D5-4A2FD318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sz="1800" b="0" i="0" u="none" strike="noStrike" baseline="0" dirty="0">
                <a:solidFill>
                  <a:srgbClr val="000000"/>
                </a:solidFill>
              </a:rPr>
            </a:br>
            <a:r>
              <a:rPr lang="en-US" sz="4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Return of Bills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9955F-94F7-65C9-904A-63A83B37F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Bills are return by paying authorities due to a number of reasons.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Some of the major reasons are: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Incomplete document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Mistakes in Bills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Non-availability of budget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900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921E0-D610-8A85-C177-8726E289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 of Bill Return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0A48CA-F05B-C65D-167F-93A6678E56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470370"/>
              </p:ext>
            </p:extLst>
          </p:nvPr>
        </p:nvGraphicFramePr>
        <p:xfrm>
          <a:off x="1058779" y="2387065"/>
          <a:ext cx="7623208" cy="2666200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811604">
                  <a:extLst>
                    <a:ext uri="{9D8B030D-6E8A-4147-A177-3AD203B41FA5}">
                      <a16:colId xmlns:a16="http://schemas.microsoft.com/office/drawing/2014/main" val="346592855"/>
                    </a:ext>
                  </a:extLst>
                </a:gridCol>
                <a:gridCol w="3811604">
                  <a:extLst>
                    <a:ext uri="{9D8B030D-6E8A-4147-A177-3AD203B41FA5}">
                      <a16:colId xmlns:a16="http://schemas.microsoft.com/office/drawing/2014/main" val="1486382869"/>
                    </a:ext>
                  </a:extLst>
                </a:gridCol>
              </a:tblGrid>
              <a:tr h="666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Reasons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Percentage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3414794"/>
                  </a:ext>
                </a:extLst>
              </a:tr>
              <a:tr h="666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Incomplete documentation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48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8592349"/>
                  </a:ext>
                </a:extLst>
              </a:tr>
              <a:tr h="666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Mistakes in Bills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39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566329"/>
                  </a:ext>
                </a:extLst>
              </a:tr>
              <a:tr h="666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Non-Availability of Budget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13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5613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96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3274-5477-6738-5193-96F7A1D4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 of Bill Return as a Chart</a:t>
            </a:r>
            <a:endParaRPr lang="en-IN" sz="4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AC3F36-6D9D-3C94-D0BF-4D2102601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666742"/>
              </p:ext>
            </p:extLst>
          </p:nvPr>
        </p:nvGraphicFramePr>
        <p:xfrm>
          <a:off x="677334" y="1607420"/>
          <a:ext cx="8822801" cy="4640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829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19667D-18C7-C845-AEF6-D46EDA5335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www.infomaxacademy.com</a:t>
            </a:r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CD520D-1F96-C378-7085-1EBED90B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0" i="0" u="none" strike="noStrike" baseline="0" dirty="0">
                <a:solidFill>
                  <a:srgbClr val="000000"/>
                </a:solidFill>
                <a:latin typeface="BLOCKHEAD DUDE Personal Use" pitchFamily="2" charset="0"/>
              </a:rPr>
              <a:t>Thanks </a:t>
            </a:r>
            <a:r>
              <a:rPr lang="en-IN" sz="4400" b="0" i="0" u="none" strike="noStrike" baseline="0" dirty="0">
                <a:solidFill>
                  <a:srgbClr val="FF0000"/>
                </a:solidFill>
                <a:latin typeface="BLOCKHEAD DUDE Personal Use" pitchFamily="2" charset="0"/>
              </a:rPr>
              <a:t>for</a:t>
            </a:r>
            <a:r>
              <a:rPr lang="en-IN" sz="4400" b="0" i="0" u="none" strike="noStrike" baseline="0" dirty="0">
                <a:solidFill>
                  <a:srgbClr val="000000"/>
                </a:solidFill>
                <a:latin typeface="BLOCKHEAD DUDE Personal Use" pitchFamily="2" charset="0"/>
              </a:rPr>
              <a:t> your </a:t>
            </a:r>
            <a:r>
              <a:rPr lang="en-IN" sz="4400" b="0" i="0" u="none" strike="noStrike" baseline="0" dirty="0">
                <a:solidFill>
                  <a:schemeClr val="accent2">
                    <a:lumMod val="75000"/>
                  </a:schemeClr>
                </a:solidFill>
                <a:latin typeface="BLOCKHEAD DUDE Personal Use" pitchFamily="2" charset="0"/>
              </a:rPr>
              <a:t>Patience</a:t>
            </a:r>
            <a:endParaRPr lang="en-IN" sz="4400" dirty="0">
              <a:solidFill>
                <a:schemeClr val="accent2">
                  <a:lumMod val="75000"/>
                </a:schemeClr>
              </a:solidFill>
              <a:latin typeface="BLOCKHEAD DUDE Personal 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75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81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 Apple Tea</vt:lpstr>
      <vt:lpstr>Arial</vt:lpstr>
      <vt:lpstr>BLOCKHEAD DUDE Personal Use</vt:lpstr>
      <vt:lpstr>Calibri</vt:lpstr>
      <vt:lpstr>Trebuchet MS</vt:lpstr>
      <vt:lpstr>Wingdings</vt:lpstr>
      <vt:lpstr>Wingdings 3</vt:lpstr>
      <vt:lpstr>Facet</vt:lpstr>
      <vt:lpstr>    Return of Bills </vt:lpstr>
      <vt:lpstr> Reasons for Return of Bills</vt:lpstr>
      <vt:lpstr>Statistics of Bill Return</vt:lpstr>
      <vt:lpstr>Statistics of Bill Return as a Chart</vt:lpstr>
      <vt:lpstr>Thanks for your Patience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Olympic Medal Tally  </dc:title>
  <dc:creator>dinesh maurya</dc:creator>
  <cp:lastModifiedBy>dinesh maurya</cp:lastModifiedBy>
  <cp:revision>20</cp:revision>
  <dcterms:created xsi:type="dcterms:W3CDTF">2023-02-22T09:51:36Z</dcterms:created>
  <dcterms:modified xsi:type="dcterms:W3CDTF">2023-02-22T10:25:02Z</dcterms:modified>
</cp:coreProperties>
</file>