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62-4318-BBFD-F08EB63C7F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362-4318-BBFD-F08EB63C7F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362-4318-BBFD-F08EB63C7F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362-4318-BBFD-F08EB63C7F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United State</c:v>
                </c:pt>
                <c:pt idx="1">
                  <c:v>India</c:v>
                </c:pt>
                <c:pt idx="2">
                  <c:v>China</c:v>
                </c:pt>
                <c:pt idx="3">
                  <c:v>Russia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121</c:v>
                </c:pt>
                <c:pt idx="1">
                  <c:v>67</c:v>
                </c:pt>
                <c:pt idx="2">
                  <c:v>70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46-491B-8F8D-56D8ADD361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364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037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8474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674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8067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6867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276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4945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272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018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914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922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088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92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229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49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400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0C32C56-2520-4466-B161-60F105478511}" type="datetimeFigureOut">
              <a:rPr lang="en-IN" smtClean="0"/>
              <a:t>20-03-2024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9D2DF59-0082-43F5-B2F2-8CEAD83B8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404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1CBEE-9CF9-AC33-1267-DC88B868BE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IN" sz="1800" b="0" i="0" u="none" strike="noStrike" baseline="0" dirty="0">
                <a:solidFill>
                  <a:srgbClr val="000000"/>
                </a:solidFill>
              </a:rPr>
            </a:br>
            <a:r>
              <a:rPr lang="en-IN" sz="1800" b="0" i="0" u="none" strike="noStrike" baseline="0" dirty="0">
                <a:solidFill>
                  <a:srgbClr val="000000"/>
                </a:solidFill>
              </a:rPr>
              <a:t> </a:t>
            </a:r>
            <a:br>
              <a:rPr lang="en-IN" sz="1800" b="0" i="0" u="none" strike="noStrike" baseline="0" dirty="0">
                <a:solidFill>
                  <a:srgbClr val="000000"/>
                </a:solidFill>
              </a:rPr>
            </a:br>
            <a:r>
              <a:rPr lang="en-IN" sz="5400" b="0" i="0" u="none" strike="noStrike" baseline="0" dirty="0">
                <a:solidFill>
                  <a:srgbClr val="000000"/>
                </a:solidFill>
                <a:latin typeface="a Apple Tea" panose="02000503000000000000" pitchFamily="50" charset="0"/>
              </a:rPr>
              <a:t>Olympic Medal Tally </a:t>
            </a:r>
            <a:br>
              <a:rPr lang="en-IN" sz="1800" b="0" i="0" u="none" strike="noStrike" baseline="0" dirty="0">
                <a:solidFill>
                  <a:srgbClr val="000000"/>
                </a:solidFill>
              </a:rPr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5480A-B35E-588A-C3C7-A49AFFDEF0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Created by: infomax Student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31050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6696DBC7-986B-EB7E-0B3B-3ED5F992171C}"/>
              </a:ext>
            </a:extLst>
          </p:cNvPr>
          <p:cNvSpPr/>
          <p:nvPr/>
        </p:nvSpPr>
        <p:spPr>
          <a:xfrm>
            <a:off x="1674796" y="1934678"/>
            <a:ext cx="2521819" cy="2521819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A37A2DF-A238-0F95-8681-C9FF29056221}"/>
              </a:ext>
            </a:extLst>
          </p:cNvPr>
          <p:cNvSpPr/>
          <p:nvPr/>
        </p:nvSpPr>
        <p:spPr>
          <a:xfrm>
            <a:off x="4387518" y="1971577"/>
            <a:ext cx="2521819" cy="252181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5269D3C-E042-903F-998C-DBD6831474BB}"/>
              </a:ext>
            </a:extLst>
          </p:cNvPr>
          <p:cNvSpPr/>
          <p:nvPr/>
        </p:nvSpPr>
        <p:spPr>
          <a:xfrm>
            <a:off x="7013612" y="1969977"/>
            <a:ext cx="2521819" cy="252181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B3118BB-8736-B708-84AB-02F99D088003}"/>
              </a:ext>
            </a:extLst>
          </p:cNvPr>
          <p:cNvSpPr/>
          <p:nvPr/>
        </p:nvSpPr>
        <p:spPr>
          <a:xfrm>
            <a:off x="5645218" y="3306285"/>
            <a:ext cx="2521819" cy="2521819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AFD43BD-D9DD-44A3-94C6-1012B27FE707}"/>
              </a:ext>
            </a:extLst>
          </p:cNvPr>
          <p:cNvSpPr/>
          <p:nvPr/>
        </p:nvSpPr>
        <p:spPr>
          <a:xfrm>
            <a:off x="2929284" y="3218053"/>
            <a:ext cx="2521819" cy="252181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9874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81914BC-D3CA-A0DA-6A05-0C56D62122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218185"/>
              </p:ext>
            </p:extLst>
          </p:nvPr>
        </p:nvGraphicFramePr>
        <p:xfrm>
          <a:off x="693019" y="1126157"/>
          <a:ext cx="10741792" cy="437949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92149">
                  <a:extLst>
                    <a:ext uri="{9D8B030D-6E8A-4147-A177-3AD203B41FA5}">
                      <a16:colId xmlns:a16="http://schemas.microsoft.com/office/drawing/2014/main" val="3634617309"/>
                    </a:ext>
                  </a:extLst>
                </a:gridCol>
                <a:gridCol w="1978041">
                  <a:extLst>
                    <a:ext uri="{9D8B030D-6E8A-4147-A177-3AD203B41FA5}">
                      <a16:colId xmlns:a16="http://schemas.microsoft.com/office/drawing/2014/main" val="1528570913"/>
                    </a:ext>
                  </a:extLst>
                </a:gridCol>
                <a:gridCol w="1978041">
                  <a:extLst>
                    <a:ext uri="{9D8B030D-6E8A-4147-A177-3AD203B41FA5}">
                      <a16:colId xmlns:a16="http://schemas.microsoft.com/office/drawing/2014/main" val="4056459651"/>
                    </a:ext>
                  </a:extLst>
                </a:gridCol>
                <a:gridCol w="1978041">
                  <a:extLst>
                    <a:ext uri="{9D8B030D-6E8A-4147-A177-3AD203B41FA5}">
                      <a16:colId xmlns:a16="http://schemas.microsoft.com/office/drawing/2014/main" val="3729729895"/>
                    </a:ext>
                  </a:extLst>
                </a:gridCol>
                <a:gridCol w="1979326">
                  <a:extLst>
                    <a:ext uri="{9D8B030D-6E8A-4147-A177-3AD203B41FA5}">
                      <a16:colId xmlns:a16="http://schemas.microsoft.com/office/drawing/2014/main" val="4272687904"/>
                    </a:ext>
                  </a:extLst>
                </a:gridCol>
                <a:gridCol w="1536194">
                  <a:extLst>
                    <a:ext uri="{9D8B030D-6E8A-4147-A177-3AD203B41FA5}">
                      <a16:colId xmlns:a16="http://schemas.microsoft.com/office/drawing/2014/main" val="4287104144"/>
                    </a:ext>
                  </a:extLst>
                </a:gridCol>
              </a:tblGrid>
              <a:tr h="873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Aptos Display" panose="020B0004020202020204" pitchFamily="34" charset="0"/>
                        </a:rPr>
                        <a:t>Sr. No</a:t>
                      </a:r>
                      <a:endParaRPr lang="en-IN" sz="1800" dirty="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Aptos Display" panose="020B0004020202020204" pitchFamily="34" charset="0"/>
                        </a:rPr>
                        <a:t>Country</a:t>
                      </a:r>
                      <a:endParaRPr lang="en-IN" sz="1800" dirty="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Aptos Display" panose="020B0004020202020204" pitchFamily="34" charset="0"/>
                        </a:rPr>
                        <a:t>Gold</a:t>
                      </a:r>
                      <a:endParaRPr lang="en-IN" sz="1800" dirty="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Silver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Bronze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Total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9215609"/>
                  </a:ext>
                </a:extLst>
              </a:tr>
              <a:tr h="8873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1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Aptos Display" panose="020B0004020202020204" pitchFamily="34" charset="0"/>
                        </a:rPr>
                        <a:t>United State</a:t>
                      </a:r>
                      <a:endParaRPr lang="en-IN" sz="1800" dirty="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46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37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38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121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2802549"/>
                  </a:ext>
                </a:extLst>
              </a:tr>
              <a:tr h="873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2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India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Aptos Display" panose="020B0004020202020204" pitchFamily="34" charset="0"/>
                        </a:rPr>
                        <a:t>27</a:t>
                      </a:r>
                      <a:endParaRPr lang="en-IN" sz="1800" dirty="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27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23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67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5202571"/>
                  </a:ext>
                </a:extLst>
              </a:tr>
              <a:tr h="873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3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China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Aptos Display" panose="020B0004020202020204" pitchFamily="34" charset="0"/>
                        </a:rPr>
                        <a:t>26</a:t>
                      </a:r>
                      <a:endParaRPr lang="en-IN" sz="1800" dirty="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18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18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70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3223575"/>
                  </a:ext>
                </a:extLst>
              </a:tr>
              <a:tr h="873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4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Aptos Display" panose="020B0004020202020204" pitchFamily="34" charset="0"/>
                        </a:rPr>
                        <a:t>Russia</a:t>
                      </a:r>
                      <a:endParaRPr lang="en-IN" sz="1800" dirty="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19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18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Aptos Display" panose="020B0004020202020204" pitchFamily="34" charset="0"/>
                        </a:rPr>
                        <a:t>18</a:t>
                      </a:r>
                      <a:endParaRPr lang="en-IN" sz="180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Aptos Display" panose="020B0004020202020204" pitchFamily="34" charset="0"/>
                        </a:rPr>
                        <a:t>56</a:t>
                      </a:r>
                      <a:endParaRPr lang="en-IN" sz="1800" dirty="0">
                        <a:effectLst/>
                        <a:latin typeface="Aptos Display" panose="020B000402020202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0316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49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164C5E7-D80F-40D0-ED07-0FE7022F67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5787"/>
              </p:ext>
            </p:extLst>
          </p:nvPr>
        </p:nvGraphicFramePr>
        <p:xfrm>
          <a:off x="481263" y="490888"/>
          <a:ext cx="10872537" cy="568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37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403DED-FB66-F4B4-7A7A-C6BEFACB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latin typeface="a Apple Tea" panose="02000503000000000000" pitchFamily="50" charset="0"/>
              </a:rPr>
              <a:t>T</a:t>
            </a:r>
            <a:r>
              <a:rPr lang="en-US" sz="8000" dirty="0">
                <a:solidFill>
                  <a:srgbClr val="FF0000"/>
                </a:solidFill>
                <a:latin typeface="a Apple Tea" panose="02000503000000000000" pitchFamily="50" charset="0"/>
              </a:rPr>
              <a:t>han</a:t>
            </a:r>
            <a:r>
              <a:rPr lang="en-US" sz="8000" dirty="0">
                <a:latin typeface="a Apple Tea" panose="02000503000000000000" pitchFamily="50" charset="0"/>
              </a:rPr>
              <a:t>k </a:t>
            </a:r>
            <a:r>
              <a:rPr lang="en-US" sz="8000" dirty="0">
                <a:solidFill>
                  <a:srgbClr val="0070C0"/>
                </a:solidFill>
                <a:latin typeface="a Apple Tea" panose="02000503000000000000" pitchFamily="50" charset="0"/>
              </a:rPr>
              <a:t>You</a:t>
            </a:r>
            <a:endParaRPr lang="en-IN" sz="8000" dirty="0">
              <a:solidFill>
                <a:srgbClr val="0070C0"/>
              </a:solidFill>
              <a:latin typeface="a Apple Tea" panose="02000503000000000000" pitchFamily="50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19667D-18C7-C845-AEF6-D46EDA5335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www.infomaxacademy.com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875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18</TotalTime>
  <Words>53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 Apple Tea</vt:lpstr>
      <vt:lpstr>Aptos Display</vt:lpstr>
      <vt:lpstr>Arial</vt:lpstr>
      <vt:lpstr>Corbel</vt:lpstr>
      <vt:lpstr>Parallax</vt:lpstr>
      <vt:lpstr>   Olympic Medal Tally  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Olympic Medal Tally  </dc:title>
  <dc:creator>dinesh maurya</dc:creator>
  <cp:lastModifiedBy>dinesh maurya</cp:lastModifiedBy>
  <cp:revision>11</cp:revision>
  <dcterms:created xsi:type="dcterms:W3CDTF">2023-02-22T09:51:36Z</dcterms:created>
  <dcterms:modified xsi:type="dcterms:W3CDTF">2024-03-20T02:39:20Z</dcterms:modified>
</cp:coreProperties>
</file>