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B98DC-2D35-D5FF-40A5-54876AA49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C845F8-0BEF-C40A-B558-4068453C8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48CEE-0569-BC58-EB6F-44A3F0670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EA501-4F15-3118-411D-F7C58D70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26CD2-2117-2C53-444A-FCC8D295B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305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D565C-4915-46D1-580D-F7A56DB41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42912E-548B-599A-0E44-1DB8B8C7C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E0E3C-F2F7-A14A-281A-F77BAE60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EBFFB-100E-693C-4515-F27E36E0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1805F-EE54-758B-3730-92D6CE26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800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4361C7-6CB6-325F-7473-90192C19A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04D35-7562-B568-11A5-23FB64590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0EFDA-21A6-8A5D-8560-2DCA5A07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68117-BFBC-1CAB-820D-21FDCD247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94EE2-BA19-F58B-A38B-5EB0B63B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07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C4EF-E9A8-C582-BC98-05517F04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197A1-AA8F-424C-88DF-0BD4CDE5D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C1A67-9F40-6658-3B14-58BDB390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81981-9E8A-B17E-40A8-BC0BE735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6418C-6E91-0946-6643-F882786E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767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AF36F-7CB9-C433-CFA1-C9B5FC09E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10D3F-C0F2-2D79-0262-ED16483FA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642A4-DBCA-9718-4E5B-07EFB9A5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B471A-5FFD-640E-BCEF-EF76E243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EAB6E-BAD8-3D83-B67F-EE33D2F3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59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2E736-8EA5-CAAF-2D5A-58BC36EC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FC6C6-8C69-C19C-83AC-0D3B9561F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0C928-CB1A-7CF7-3759-555607E53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32D11-8CF4-BA67-5E37-227DE1CE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A2F45-5EAA-472F-4A0F-82968D49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2798B-8744-39CF-3CA8-36CB5B4B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40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55A4-DE7E-7895-BD04-81EDF2E96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DC13E-4336-F2E7-C1F1-09FDC4555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5C211-64BE-1B5A-7F5C-A9DD03657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E4649-4662-CF57-E3BA-673BC3666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1FA461-7309-0109-37B0-AB87A3F22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5DA2C4-2AB2-E47B-3829-CB93E32A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C74938-629C-DC84-4FA9-0291D4EE1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D25E04-4E37-D19D-123E-4B6E6B4C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700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3B202-0D89-7733-AB4B-094F111E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8805B7-666B-2521-8E63-56D623F55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4D3B0B-2525-FAC5-1694-6491058C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1DAA1-9CEB-09E4-97B4-78A224DE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300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B45DD1-4EA7-5BD5-59AE-A68A4C53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5EFDC2-3287-D7CD-5601-20931746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43EF9-45FE-751E-C857-04A2EE0A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02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BDCEE-503C-B546-4EAE-4B17987BA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596D2-3D1D-99E8-6580-992FEBB3D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ED48D-A5CD-E010-901A-0C9AA4BEA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69EEF-071B-35DD-026E-10335B8C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08D3B-9031-4437-BB7C-8CF47FB7D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6F0E-4A59-8557-DB57-EA80EF76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092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0D31F-F6BE-2A9B-DDF4-1ABFACB05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439A60-4300-A7F8-8EF4-2280C3F853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5A01D-62E3-B428-C515-8698D9AA2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9B0DC-8BFC-B1E9-5D34-DCE4918E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7A266-0157-9BA7-4C0F-F24904826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07A35-EC9B-DE79-1490-7B271906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395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7FF2CD-EE05-35DD-7973-A7A31C19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F0273-8D05-7660-8942-4DAE18A85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A6BED-DA0D-2EEF-F7A7-628CD62938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2767-48AF-46A9-AC2A-5C8A506AFA06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CEA2F-B4EC-7998-FA03-43FC527584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38389-A2BB-1ABB-78D1-8F737818B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85830-4076-479A-9CB2-0A35A83A77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78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C8E3FB5-82DB-9988-F5FC-776989A08824}"/>
              </a:ext>
            </a:extLst>
          </p:cNvPr>
          <p:cNvSpPr/>
          <p:nvPr/>
        </p:nvSpPr>
        <p:spPr>
          <a:xfrm>
            <a:off x="4531360" y="1036320"/>
            <a:ext cx="4297680" cy="4155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C81B667-83AB-353F-C9A0-56ACDC31D7EC}"/>
              </a:ext>
            </a:extLst>
          </p:cNvPr>
          <p:cNvSpPr/>
          <p:nvPr/>
        </p:nvSpPr>
        <p:spPr>
          <a:xfrm>
            <a:off x="4856480" y="1422400"/>
            <a:ext cx="3647440" cy="3434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A0141-F44F-638B-8DFE-3A051B9DDE1C}"/>
              </a:ext>
            </a:extLst>
          </p:cNvPr>
          <p:cNvSpPr/>
          <p:nvPr/>
        </p:nvSpPr>
        <p:spPr>
          <a:xfrm>
            <a:off x="5994400" y="1228908"/>
            <a:ext cx="1466742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133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C8E3FB5-82DB-9988-F5FC-776989A08824}"/>
              </a:ext>
            </a:extLst>
          </p:cNvPr>
          <p:cNvSpPr/>
          <p:nvPr/>
        </p:nvSpPr>
        <p:spPr>
          <a:xfrm>
            <a:off x="4531360" y="1036320"/>
            <a:ext cx="4297680" cy="4155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C81B667-83AB-353F-C9A0-56ACDC31D7EC}"/>
              </a:ext>
            </a:extLst>
          </p:cNvPr>
          <p:cNvSpPr/>
          <p:nvPr/>
        </p:nvSpPr>
        <p:spPr>
          <a:xfrm>
            <a:off x="4856480" y="1422400"/>
            <a:ext cx="3647440" cy="3434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A0141-F44F-638B-8DFE-3A051B9DDE1C}"/>
              </a:ext>
            </a:extLst>
          </p:cNvPr>
          <p:cNvSpPr/>
          <p:nvPr/>
        </p:nvSpPr>
        <p:spPr>
          <a:xfrm>
            <a:off x="6035040" y="1228908"/>
            <a:ext cx="1466742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3318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C8E3FB5-82DB-9988-F5FC-776989A08824}"/>
              </a:ext>
            </a:extLst>
          </p:cNvPr>
          <p:cNvSpPr/>
          <p:nvPr/>
        </p:nvSpPr>
        <p:spPr>
          <a:xfrm>
            <a:off x="4531360" y="1036320"/>
            <a:ext cx="4297680" cy="4155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C81B667-83AB-353F-C9A0-56ACDC31D7EC}"/>
              </a:ext>
            </a:extLst>
          </p:cNvPr>
          <p:cNvSpPr/>
          <p:nvPr/>
        </p:nvSpPr>
        <p:spPr>
          <a:xfrm>
            <a:off x="4856480" y="1422400"/>
            <a:ext cx="3647440" cy="3434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A0141-F44F-638B-8DFE-3A051B9DDE1C}"/>
              </a:ext>
            </a:extLst>
          </p:cNvPr>
          <p:cNvSpPr/>
          <p:nvPr/>
        </p:nvSpPr>
        <p:spPr>
          <a:xfrm>
            <a:off x="6035040" y="1228908"/>
            <a:ext cx="1466742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2551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C8E3FB5-82DB-9988-F5FC-776989A08824}"/>
              </a:ext>
            </a:extLst>
          </p:cNvPr>
          <p:cNvSpPr/>
          <p:nvPr/>
        </p:nvSpPr>
        <p:spPr>
          <a:xfrm>
            <a:off x="4531360" y="1036320"/>
            <a:ext cx="4297680" cy="4155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C81B667-83AB-353F-C9A0-56ACDC31D7EC}"/>
              </a:ext>
            </a:extLst>
          </p:cNvPr>
          <p:cNvSpPr/>
          <p:nvPr/>
        </p:nvSpPr>
        <p:spPr>
          <a:xfrm>
            <a:off x="4856480" y="1422400"/>
            <a:ext cx="3647440" cy="3434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A0141-F44F-638B-8DFE-3A051B9DDE1C}"/>
              </a:ext>
            </a:extLst>
          </p:cNvPr>
          <p:cNvSpPr/>
          <p:nvPr/>
        </p:nvSpPr>
        <p:spPr>
          <a:xfrm>
            <a:off x="6035040" y="1228908"/>
            <a:ext cx="1466742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2488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C8E3FB5-82DB-9988-F5FC-776989A08824}"/>
              </a:ext>
            </a:extLst>
          </p:cNvPr>
          <p:cNvSpPr/>
          <p:nvPr/>
        </p:nvSpPr>
        <p:spPr>
          <a:xfrm>
            <a:off x="4531360" y="1036320"/>
            <a:ext cx="4297680" cy="4155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C81B667-83AB-353F-C9A0-56ACDC31D7EC}"/>
              </a:ext>
            </a:extLst>
          </p:cNvPr>
          <p:cNvSpPr/>
          <p:nvPr/>
        </p:nvSpPr>
        <p:spPr>
          <a:xfrm>
            <a:off x="4856480" y="1422400"/>
            <a:ext cx="3647440" cy="3434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A0141-F44F-638B-8DFE-3A051B9DDE1C}"/>
              </a:ext>
            </a:extLst>
          </p:cNvPr>
          <p:cNvSpPr/>
          <p:nvPr/>
        </p:nvSpPr>
        <p:spPr>
          <a:xfrm>
            <a:off x="6035040" y="1228908"/>
            <a:ext cx="1466742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3291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C8E3FB5-82DB-9988-F5FC-776989A08824}"/>
              </a:ext>
            </a:extLst>
          </p:cNvPr>
          <p:cNvSpPr/>
          <p:nvPr/>
        </p:nvSpPr>
        <p:spPr>
          <a:xfrm>
            <a:off x="4531360" y="1036320"/>
            <a:ext cx="4297680" cy="4155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C81B667-83AB-353F-C9A0-56ACDC31D7EC}"/>
              </a:ext>
            </a:extLst>
          </p:cNvPr>
          <p:cNvSpPr/>
          <p:nvPr/>
        </p:nvSpPr>
        <p:spPr>
          <a:xfrm>
            <a:off x="4856479" y="1396999"/>
            <a:ext cx="3647440" cy="3434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A0141-F44F-638B-8DFE-3A051B9DDE1C}"/>
              </a:ext>
            </a:extLst>
          </p:cNvPr>
          <p:cNvSpPr/>
          <p:nvPr/>
        </p:nvSpPr>
        <p:spPr>
          <a:xfrm>
            <a:off x="5273039" y="1666240"/>
            <a:ext cx="281431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167266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 maurya</dc:creator>
  <cp:lastModifiedBy>dinesh maurya</cp:lastModifiedBy>
  <cp:revision>2</cp:revision>
  <dcterms:created xsi:type="dcterms:W3CDTF">2022-07-12T10:44:19Z</dcterms:created>
  <dcterms:modified xsi:type="dcterms:W3CDTF">2022-07-13T12:42:37Z</dcterms:modified>
</cp:coreProperties>
</file>